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05BFDA-60A5-42E8-B46B-084E62A3DFD2}" v="6" dt="2022-11-29T07:08:34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B5DF-A6DB-CF1D-236D-061FF9EBA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C29DB67-8CBB-8C79-75E1-08E19C17C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4FA879-96AA-258D-CBD5-6AB07811D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5B55-CC3E-45A8-857A-70465E7D7F4F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90D4CD-62A1-A205-0737-6FC54DD2D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AE9B57-2ED3-1AC9-B11F-1A6D1BA6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B1C0-DFFD-4899-B454-90E16031B3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723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79F83-1B8B-969D-6FA4-166F2AAC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6557D9D-2190-0A55-D96C-78FF0C763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04EF2E-A9BB-C358-E9B8-FC9C48894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5B55-CC3E-45A8-857A-70465E7D7F4F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34547B-47E0-D3D2-B8AC-C7AC683CC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E12B08-2498-98DF-71D5-27FE0AB4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B1C0-DFFD-4899-B454-90E16031B3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02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B1E522D-8EB4-8604-0516-4BE84DFDF8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69D8BC4-F2A2-1726-CD06-A6A394EE4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3E3F53-EBF6-0C1A-7284-71C97345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5B55-CC3E-45A8-857A-70465E7D7F4F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BBEA34-4175-4D56-EDD7-43FD6A2A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862F04-DA5F-B4D6-BDC2-B7BF0EDE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B1C0-DFFD-4899-B454-90E16031B3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88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29041-C52E-DE32-538D-130CD9815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0AF5C1-C336-6268-3840-809E43178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18C512-899E-354A-629B-F747DF32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5B55-CC3E-45A8-857A-70465E7D7F4F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8850BC-0D78-20A8-1E2F-BEA68236C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BE8E3A-DCED-AD30-286B-2B7124E3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B1C0-DFFD-4899-B454-90E16031B3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241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81C75-179A-ECE4-8701-7EB9985DE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502121-F268-245F-D00D-201A70651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08CCA4-6F4B-A838-4AA0-F408F4F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5B55-CC3E-45A8-857A-70465E7D7F4F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E7B0D7-C76C-4DF1-4AA7-F7B6D87D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FD7D26-E066-0B5C-CBD6-EE87E88E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B1C0-DFFD-4899-B454-90E16031B3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57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488AF-AAAE-F47B-F855-C5C95C62F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7D0B4C-79B0-551B-97BB-9524FA907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AEE61B4-BE6E-5BB8-2905-6B271B08D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BF2933-26A0-ECCA-7C81-DEF0E9C5B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5B55-CC3E-45A8-857A-70465E7D7F4F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8C987E-F38D-633C-5D16-09A89C9D6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C759F2-8090-2A6E-72F6-0F12FB0D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B1C0-DFFD-4899-B454-90E16031B3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90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1A8A25-9349-4FF2-D853-C55CF194C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F4BCA4-2DEE-2568-996B-87DA41B76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01E4819-5B0D-8D69-6CCB-73DD996FE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0F2A9B2-5C55-1534-D3AF-40B733AB1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F1FC55-4677-048A-6604-F82864A3B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0B9F021-AD0A-E6DE-7164-6DD42EFE1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5B55-CC3E-45A8-857A-70465E7D7F4F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D9488EF-17D5-2A2D-FE6E-DBDF7AA60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72BE915-3913-CC27-BB7C-2C137E41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B1C0-DFFD-4899-B454-90E16031B3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15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EF55AA-7838-71C8-FBDD-1B67ECC2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1B3B4D7-CBB7-870D-F9A3-C99174821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5B55-CC3E-45A8-857A-70465E7D7F4F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9672F09-BD1D-64D2-5B9B-9AE4A1C1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FC1CA0-A6D6-32FC-7702-7EC6843F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B1C0-DFFD-4899-B454-90E16031B3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4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2938F16-3DB6-960B-9E42-79CA93D0E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5B55-CC3E-45A8-857A-70465E7D7F4F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FC165CF-C990-CE16-9311-229461B8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241F095-48D5-A857-F0EE-B2F075C6F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B1C0-DFFD-4899-B454-90E16031B3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62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64FA7-7D68-90D9-2F03-EF203432F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469EDE-0F55-99D6-31E8-57736C3AE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722A19-A696-0808-8B07-D4BE4E97F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85C823-4EC3-EC3D-0584-41A37EE2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5B55-CC3E-45A8-857A-70465E7D7F4F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0EC200-127C-A354-D310-133C250F8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8E0C44E-A769-C538-ADD2-79C8A5329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B1C0-DFFD-4899-B454-90E16031B3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666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CDD51-5BDF-E120-72AE-0DE08961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C21441A-3F11-5BA5-91AC-B9F6B8A1EA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BCC1326-751C-3FCB-7C73-25DD11490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F95E847-E376-10A1-31F8-C3214FAF7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5B55-CC3E-45A8-857A-70465E7D7F4F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1AC5A0-F848-1D3D-6403-9EFEFCAF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F213E88-BB10-F457-0BD2-24713834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B1C0-DFFD-4899-B454-90E16031B3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493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9D70B7B-5BDC-3E93-0240-99DA75933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92AFD8-32A7-74C2-8B06-430EF4F9E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8B3020-4147-A506-B281-7D5EEF810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35B55-CC3E-45A8-857A-70465E7D7F4F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FD924C-B81C-43EE-A594-FB1C27DE6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24206B-18DA-9514-A2CE-E295A6E96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5B1C0-DFFD-4899-B454-90E16031B3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58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gras, buiten, veld, staand&#10;&#10;Automatisch gegenereerde beschrijving">
            <a:extLst>
              <a:ext uri="{FF2B5EF4-FFF2-40B4-BE49-F238E27FC236}">
                <a16:creationId xmlns:a16="http://schemas.microsoft.com/office/drawing/2014/main" id="{A1F1B882-186D-2B69-2DAF-D06A3FB4F6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556" r="1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56DD7D9-16B6-DB24-DAA0-42D5D3FFD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Legkippen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C6CD7F-1E54-B3BB-12CF-32E01FA0A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Gemaakt door: Marina Poorterman, Marielle Flier &amp; Imre Scholing</a:t>
            </a:r>
          </a:p>
        </p:txBody>
      </p:sp>
    </p:spTree>
    <p:extLst>
      <p:ext uri="{BB962C8B-B14F-4D97-AF65-F5344CB8AC3E}">
        <p14:creationId xmlns:p14="http://schemas.microsoft.com/office/powerpoint/2010/main" val="2550021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1AA353A-E1FF-F828-5476-61E6A8355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6718" b="869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5612EE3-539B-09D1-1A5E-F6FB0985F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nl-NL" sz="5000"/>
              <a:t>Inhoud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2DD1AF-8932-CAAD-8D8A-28479DE47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nl-NL" sz="2000"/>
              <a:t>Huisvesting legkip</a:t>
            </a:r>
          </a:p>
          <a:p>
            <a:r>
              <a:rPr lang="nl-NL" sz="2000"/>
              <a:t>Voortplanting</a:t>
            </a:r>
          </a:p>
          <a:p>
            <a:r>
              <a:rPr lang="nl-NL" sz="2000"/>
              <a:t>Beweging van de legkip</a:t>
            </a:r>
          </a:p>
          <a:p>
            <a:r>
              <a:rPr lang="nl-NL" sz="2000"/>
              <a:t>Type voeding </a:t>
            </a:r>
          </a:p>
          <a:p>
            <a:endParaRPr lang="nl-NL" sz="2000"/>
          </a:p>
          <a:p>
            <a:endParaRPr lang="nl-NL" sz="2000"/>
          </a:p>
          <a:p>
            <a:endParaRPr lang="nl-NL" sz="2000"/>
          </a:p>
          <a:p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4289913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D455F3E-B904-C957-45FA-2778A2544A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8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90329B-3EE9-28D7-B269-BA60C4BBD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nl-NL" sz="4000"/>
              <a:t>Huisvesting legkip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954818-7368-C36F-6548-F1EB28AF9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nl-NL" sz="1100"/>
              <a:t>Kudde</a:t>
            </a:r>
          </a:p>
          <a:p>
            <a:r>
              <a:rPr lang="nl-NL" sz="1100"/>
              <a:t>Goed rond kunnen scharrelen</a:t>
            </a:r>
          </a:p>
          <a:p>
            <a:r>
              <a:rPr lang="nl-NL" sz="1100"/>
              <a:t>Grote ruimte</a:t>
            </a:r>
          </a:p>
          <a:p>
            <a:r>
              <a:rPr lang="nl-NL" sz="1100"/>
              <a:t>Voldoende daglicht</a:t>
            </a:r>
          </a:p>
          <a:p>
            <a:r>
              <a:rPr lang="nl-NL" sz="1100"/>
              <a:t>De dichte vloer bestrooid ( krullen, zand, turfmolm )</a:t>
            </a:r>
          </a:p>
          <a:p>
            <a:r>
              <a:rPr lang="nl-NL" sz="1100"/>
              <a:t>Leef oppervlak vergroten door stellingen</a:t>
            </a:r>
          </a:p>
          <a:p>
            <a:r>
              <a:rPr lang="nl-NL" sz="1100"/>
              <a:t>Zitstokken / verhogingen</a:t>
            </a:r>
          </a:p>
          <a:p>
            <a:r>
              <a:rPr lang="nl-NL" sz="1100"/>
              <a:t>Goede uitloop</a:t>
            </a:r>
          </a:p>
          <a:p>
            <a:r>
              <a:rPr lang="nl-NL" sz="1100"/>
              <a:t>Daglicht tot max 16 uur </a:t>
            </a:r>
          </a:p>
          <a:p>
            <a:r>
              <a:rPr lang="nl-NL" sz="1100"/>
              <a:t>Voldoende natuurlijke ventilatie</a:t>
            </a:r>
          </a:p>
          <a:p>
            <a:r>
              <a:rPr lang="nl-NL" sz="1100"/>
              <a:t>Pluimveedichtheid is maximaal 6 leghennen per m2</a:t>
            </a:r>
          </a:p>
          <a:p>
            <a:r>
              <a:rPr lang="nl-NL" sz="1100"/>
              <a:t>Max 7 leghennen per legnest </a:t>
            </a:r>
          </a:p>
          <a:p>
            <a:endParaRPr lang="nl-NL" sz="1100"/>
          </a:p>
          <a:p>
            <a:endParaRPr lang="nl-NL" sz="1100"/>
          </a:p>
        </p:txBody>
      </p:sp>
    </p:spTree>
    <p:extLst>
      <p:ext uri="{BB962C8B-B14F-4D97-AF65-F5344CB8AC3E}">
        <p14:creationId xmlns:p14="http://schemas.microsoft.com/office/powerpoint/2010/main" val="357106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4ABDE-7251-EC13-8EDE-C2300DE72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nl-NL" dirty="0"/>
              <a:t>Voortplanting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DC4E5CF-E7A6-FDDC-11FE-A8B267FFBA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80" r="17306" b="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6BD0DA-CF8D-7066-56F5-A5E5F872E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3375920"/>
          </a:xfrm>
        </p:spPr>
        <p:txBody>
          <a:bodyPr anchor="t">
            <a:normAutofit/>
          </a:bodyPr>
          <a:lstStyle/>
          <a:p>
            <a:r>
              <a:rPr lang="nl-NL" sz="1800"/>
              <a:t>Hanen vanaf 6 maand</a:t>
            </a:r>
          </a:p>
          <a:p>
            <a:r>
              <a:rPr lang="nl-NL" sz="1800"/>
              <a:t>Hennen vanaf 1 jaar</a:t>
            </a:r>
          </a:p>
          <a:p>
            <a:r>
              <a:rPr lang="nl-NL" sz="1800"/>
              <a:t>Bevruchting via de cloaca of niet</a:t>
            </a:r>
          </a:p>
          <a:p>
            <a:r>
              <a:rPr lang="nl-NL" sz="1800"/>
              <a:t>25 / 26 uur voordat de kip het ei legt</a:t>
            </a:r>
          </a:p>
          <a:p>
            <a:r>
              <a:rPr lang="nl-NL" sz="1800"/>
              <a:t>Na 2 uur opnieuw eisprong</a:t>
            </a:r>
          </a:p>
          <a:p>
            <a:r>
              <a:rPr lang="nl-NL" sz="1800"/>
              <a:t>Na 28 uur nieuw ei</a:t>
            </a:r>
          </a:p>
          <a:p>
            <a:r>
              <a:rPr lang="nl-NL" sz="1800"/>
              <a:t>Vooraf aan bevalling op het legnest</a:t>
            </a:r>
          </a:p>
          <a:p>
            <a:r>
              <a:rPr lang="nl-NL" sz="1800"/>
              <a:t>Broeden</a:t>
            </a:r>
          </a:p>
          <a:p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202274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859A31-4A8D-8A0F-C355-84D0B6B2E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45" r="7544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4E3A93-F1C0-52E2-88D1-873F365E8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nl-NL" sz="4000"/>
              <a:t>Beweging van de kip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35EAD0-2EE0-2A78-B8B0-D39D5CA8A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nl-NL" sz="2000"/>
              <a:t>Kop eerst daarna het lichaam</a:t>
            </a:r>
          </a:p>
          <a:p>
            <a:r>
              <a:rPr lang="nl-NL" sz="2000"/>
              <a:t>Pik orde tussen hen en haan</a:t>
            </a:r>
          </a:p>
          <a:p>
            <a:r>
              <a:rPr lang="nl-NL" sz="2000"/>
              <a:t>10 uur daglicht </a:t>
            </a:r>
          </a:p>
          <a:p>
            <a:r>
              <a:rPr lang="nl-NL" sz="2000"/>
              <a:t>Rusten de hele dag door</a:t>
            </a:r>
          </a:p>
          <a:p>
            <a:r>
              <a:rPr lang="nl-NL" sz="2000"/>
              <a:t>Komen vanzelf naar je toe</a:t>
            </a:r>
          </a:p>
          <a:p>
            <a:r>
              <a:rPr lang="nl-NL" sz="2000"/>
              <a:t>Territoriumgedrag is erg hoog </a:t>
            </a:r>
          </a:p>
          <a:p>
            <a:endParaRPr lang="nl-NL" sz="2000"/>
          </a:p>
          <a:p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336829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90D31FA-ACED-9B4A-1AD9-5CEBC04D51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05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875180-B89C-B7C8-807A-A387CDC6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nl-NL" sz="4000"/>
              <a:t>Type voeding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353139-27DB-9C4B-8273-FCC306958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nl-NL" sz="2000"/>
              <a:t>Legkorrels of legmeel</a:t>
            </a:r>
          </a:p>
          <a:p>
            <a:r>
              <a:rPr lang="nl-NL" sz="2000"/>
              <a:t>Gevarieerde voeding &gt; granen, zaden, groente, fruit &amp; groenvoer</a:t>
            </a:r>
          </a:p>
          <a:p>
            <a:r>
              <a:rPr lang="nl-NL" sz="2000"/>
              <a:t>Invloed op de eieren</a:t>
            </a:r>
          </a:p>
          <a:p>
            <a:r>
              <a:rPr lang="nl-NL" sz="2000"/>
              <a:t>Ruwvoer &gt; Luzerne</a:t>
            </a:r>
          </a:p>
          <a:p>
            <a:r>
              <a:rPr lang="nl-NL" sz="2000"/>
              <a:t>Entingen via water of worden geprikt in de borst / vleugel</a:t>
            </a:r>
          </a:p>
          <a:p>
            <a:r>
              <a:rPr lang="nl-NL" sz="2000"/>
              <a:t>Vitaminen, eiwitten &amp; mineralen  toevoegen</a:t>
            </a:r>
          </a:p>
          <a:p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189649597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189</Words>
  <Application>Microsoft Office PowerPoint</Application>
  <PresentationFormat>Breedbeeld</PresentationFormat>
  <Paragraphs>45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Legkippen</vt:lpstr>
      <vt:lpstr>Inhoud</vt:lpstr>
      <vt:lpstr>Huisvesting legkip </vt:lpstr>
      <vt:lpstr>Voortplanting</vt:lpstr>
      <vt:lpstr>Beweging van de kip</vt:lpstr>
      <vt:lpstr>Type voeding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Legkippen</dc:title>
  <dc:creator>imre scholing</dc:creator>
  <cp:lastModifiedBy>imre scholing</cp:lastModifiedBy>
  <cp:revision>2</cp:revision>
  <dcterms:created xsi:type="dcterms:W3CDTF">2022-11-22T11:13:31Z</dcterms:created>
  <dcterms:modified xsi:type="dcterms:W3CDTF">2022-11-30T07:20:23Z</dcterms:modified>
</cp:coreProperties>
</file>